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1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-1224" y="2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29619-B4E4-4689-A564-A4DD4DC1871F}" type="datetimeFigureOut">
              <a:rPr lang="ko-KR" altLang="en-US" smtClean="0"/>
              <a:t>2016-06-10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181238-4D6A-474C-A4D1-6882337DCA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473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D1A81-61EB-464A-9A80-8E6547C8F318}" type="datetimeFigureOut">
              <a:rPr lang="ko-KR" altLang="en-US" smtClean="0"/>
              <a:t>2016-06-10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965EE-1A68-46B9-A815-A6F7559826E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D1A81-61EB-464A-9A80-8E6547C8F318}" type="datetimeFigureOut">
              <a:rPr lang="ko-KR" altLang="en-US" smtClean="0"/>
              <a:t>2016-06-10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965EE-1A68-46B9-A815-A6F7559826E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D1A81-61EB-464A-9A80-8E6547C8F318}" type="datetimeFigureOut">
              <a:rPr lang="ko-KR" altLang="en-US" smtClean="0"/>
              <a:t>2016-06-10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965EE-1A68-46B9-A815-A6F7559826E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D1A81-61EB-464A-9A80-8E6547C8F318}" type="datetimeFigureOut">
              <a:rPr lang="ko-KR" altLang="en-US" smtClean="0"/>
              <a:t>2016-06-10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965EE-1A68-46B9-A815-A6F7559826E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D1A81-61EB-464A-9A80-8E6547C8F318}" type="datetimeFigureOut">
              <a:rPr lang="ko-KR" altLang="en-US" smtClean="0"/>
              <a:t>2016-06-10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965EE-1A68-46B9-A815-A6F7559826E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D1A81-61EB-464A-9A80-8E6547C8F318}" type="datetimeFigureOut">
              <a:rPr lang="ko-KR" altLang="en-US" smtClean="0"/>
              <a:t>2016-06-10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965EE-1A68-46B9-A815-A6F7559826E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D1A81-61EB-464A-9A80-8E6547C8F318}" type="datetimeFigureOut">
              <a:rPr lang="ko-KR" altLang="en-US" smtClean="0"/>
              <a:t>2016-06-10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965EE-1A68-46B9-A815-A6F7559826E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D1A81-61EB-464A-9A80-8E6547C8F318}" type="datetimeFigureOut">
              <a:rPr lang="ko-KR" altLang="en-US" smtClean="0"/>
              <a:t>2016-06-10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965EE-1A68-46B9-A815-A6F7559826E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D1A81-61EB-464A-9A80-8E6547C8F318}" type="datetimeFigureOut">
              <a:rPr lang="ko-KR" altLang="en-US" smtClean="0"/>
              <a:t>2016-06-10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965EE-1A68-46B9-A815-A6F7559826E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D1A81-61EB-464A-9A80-8E6547C8F318}" type="datetimeFigureOut">
              <a:rPr lang="ko-KR" altLang="en-US" smtClean="0"/>
              <a:t>2016-06-10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965EE-1A68-46B9-A815-A6F7559826E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D1A81-61EB-464A-9A80-8E6547C8F318}" type="datetimeFigureOut">
              <a:rPr lang="ko-KR" altLang="en-US" smtClean="0"/>
              <a:t>2016-06-10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965EE-1A68-46B9-A815-A6F7559826E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AD1A81-61EB-464A-9A80-8E6547C8F318}" type="datetimeFigureOut">
              <a:rPr lang="ko-KR" altLang="en-US" smtClean="0"/>
              <a:t>2016-06-10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965EE-1A68-46B9-A815-A6F7559826E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12" Type="http://schemas.openxmlformats.org/officeDocument/2006/relationships/image" Target="../media/image17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11" Type="http://schemas.openxmlformats.org/officeDocument/2006/relationships/image" Target="../media/image16.jpe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옥수수 식기 겉장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22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87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76"/>
            <a:ext cx="9144000" cy="684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87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816" y="0"/>
            <a:ext cx="60043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87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85" y="0"/>
            <a:ext cx="78296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030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030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741488" y="0"/>
            <a:ext cx="7661023" cy="6858001"/>
            <a:chOff x="741488" y="0"/>
            <a:chExt cx="7661023" cy="685800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488" y="0"/>
              <a:ext cx="7661023" cy="6858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90" r="4338" b="7430"/>
            <a:stretch/>
          </p:blipFill>
          <p:spPr>
            <a:xfrm>
              <a:off x="1026130" y="5085184"/>
              <a:ext cx="2440290" cy="17728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7030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8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848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3636901"/>
            <a:ext cx="5616624" cy="32211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0" r="4483"/>
          <a:stretch/>
        </p:blipFill>
        <p:spPr>
          <a:xfrm>
            <a:off x="1835696" y="1"/>
            <a:ext cx="5616624" cy="367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8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96" y="0"/>
            <a:ext cx="7062208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123728" y="1772816"/>
            <a:ext cx="4608512" cy="324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C:\Documents and Settings\Owner\바탕 화면\가치창조\3월 3일\식기 최종 랜더링\Baby food plate.jpg"/>
          <p:cNvPicPr>
            <a:picLocks noChangeAspect="1" noChangeArrowheads="1"/>
          </p:cNvPicPr>
          <p:nvPr/>
        </p:nvPicPr>
        <p:blipFill>
          <a:blip r:embed="rId3" cstate="print"/>
          <a:srcRect l="4236" t="18667" r="37312" b="37333"/>
          <a:stretch>
            <a:fillRect/>
          </a:stretch>
        </p:blipFill>
        <p:spPr bwMode="auto">
          <a:xfrm>
            <a:off x="313534" y="1772816"/>
            <a:ext cx="2705756" cy="1440160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 rot="1656474">
            <a:off x="2655784" y="2183431"/>
            <a:ext cx="544598" cy="11869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C:\Documents and Settings\Owner\바탕 화면\가치창조\3월 3일\식기 최종 랜더링\Functional baby food plate.jpg"/>
          <p:cNvPicPr>
            <a:picLocks noChangeAspect="1" noChangeArrowheads="1"/>
          </p:cNvPicPr>
          <p:nvPr/>
        </p:nvPicPr>
        <p:blipFill>
          <a:blip r:embed="rId4" cstate="print"/>
          <a:srcRect l="18499" t="18159" r="15792" b="16684"/>
          <a:stretch>
            <a:fillRect/>
          </a:stretch>
        </p:blipFill>
        <p:spPr bwMode="auto">
          <a:xfrm>
            <a:off x="2898562" y="1911210"/>
            <a:ext cx="1817454" cy="1274308"/>
          </a:xfrm>
          <a:prstGeom prst="rect">
            <a:avLst/>
          </a:prstGeom>
          <a:noFill/>
        </p:spPr>
      </p:pic>
      <p:pic>
        <p:nvPicPr>
          <p:cNvPr id="9" name="그림 8" descr="1458720143825.jpeg"/>
          <p:cNvPicPr>
            <a:picLocks noChangeAspect="1"/>
          </p:cNvPicPr>
          <p:nvPr/>
        </p:nvPicPr>
        <p:blipFill>
          <a:blip r:embed="rId5" cstate="print"/>
          <a:srcRect l="24013" t="17378" r="48517" b="42141"/>
          <a:stretch>
            <a:fillRect/>
          </a:stretch>
        </p:blipFill>
        <p:spPr>
          <a:xfrm>
            <a:off x="4932040" y="1908628"/>
            <a:ext cx="1512168" cy="1237228"/>
          </a:xfrm>
          <a:prstGeom prst="rect">
            <a:avLst/>
          </a:prstGeom>
        </p:spPr>
      </p:pic>
      <p:pic>
        <p:nvPicPr>
          <p:cNvPr id="10" name="그림 9" descr="Soup bowl1.jpg"/>
          <p:cNvPicPr>
            <a:picLocks noChangeAspect="1"/>
          </p:cNvPicPr>
          <p:nvPr/>
        </p:nvPicPr>
        <p:blipFill>
          <a:blip r:embed="rId6" cstate="print"/>
          <a:srcRect l="55421" t="7681" r="5205" b="57796"/>
          <a:stretch>
            <a:fillRect/>
          </a:stretch>
        </p:blipFill>
        <p:spPr>
          <a:xfrm>
            <a:off x="4427984" y="3631124"/>
            <a:ext cx="2263714" cy="1403503"/>
          </a:xfrm>
          <a:prstGeom prst="rect">
            <a:avLst/>
          </a:prstGeom>
        </p:spPr>
      </p:pic>
      <p:pic>
        <p:nvPicPr>
          <p:cNvPr id="5" name="그림 4" descr="Straw cup cover2.jpg"/>
          <p:cNvPicPr>
            <a:picLocks noChangeAspect="1"/>
          </p:cNvPicPr>
          <p:nvPr/>
        </p:nvPicPr>
        <p:blipFill>
          <a:blip r:embed="rId7" cstate="print"/>
          <a:srcRect l="6688" t="26137" r="49304" b="33425"/>
          <a:stretch>
            <a:fillRect/>
          </a:stretch>
        </p:blipFill>
        <p:spPr>
          <a:xfrm>
            <a:off x="467544" y="3455380"/>
            <a:ext cx="2397479" cy="1557795"/>
          </a:xfrm>
          <a:prstGeom prst="rect">
            <a:avLst/>
          </a:prstGeom>
        </p:spPr>
      </p:pic>
      <p:pic>
        <p:nvPicPr>
          <p:cNvPr id="11" name="Picture 2" descr="C:\Documents and Settings\Owner\바탕 화면\가치창조\3월 3일\식기 최종 랜더링\Functional baby cup.jpg"/>
          <p:cNvPicPr>
            <a:picLocks noChangeAspect="1" noChangeArrowheads="1"/>
          </p:cNvPicPr>
          <p:nvPr/>
        </p:nvPicPr>
        <p:blipFill>
          <a:blip r:embed="rId8" cstate="print"/>
          <a:srcRect l="45791" t="34497" r="34767" b="39202"/>
          <a:stretch>
            <a:fillRect/>
          </a:stretch>
        </p:blipFill>
        <p:spPr bwMode="auto">
          <a:xfrm>
            <a:off x="2936620" y="3743116"/>
            <a:ext cx="1317419" cy="1260140"/>
          </a:xfrm>
          <a:prstGeom prst="rect">
            <a:avLst/>
          </a:prstGeom>
          <a:noFill/>
        </p:spPr>
      </p:pic>
      <p:pic>
        <p:nvPicPr>
          <p:cNvPr id="15" name="Picture 2" descr="C:\Documents and Settings\Owner\바탕 화면\가치창조\3월 3일\식기 최종 랜더링\Angle spoon_fork.jpg"/>
          <p:cNvPicPr>
            <a:picLocks noChangeAspect="1" noChangeArrowheads="1"/>
          </p:cNvPicPr>
          <p:nvPr/>
        </p:nvPicPr>
        <p:blipFill>
          <a:blip r:embed="rId9" cstate="print"/>
          <a:srcRect l="37935" t="10974" r="19820" b="39035"/>
          <a:stretch>
            <a:fillRect/>
          </a:stretch>
        </p:blipFill>
        <p:spPr bwMode="auto">
          <a:xfrm rot="20756316">
            <a:off x="6689159" y="1646837"/>
            <a:ext cx="2022289" cy="1692119"/>
          </a:xfrm>
          <a:prstGeom prst="rect">
            <a:avLst/>
          </a:prstGeom>
          <a:noFill/>
        </p:spPr>
      </p:pic>
      <p:sp>
        <p:nvSpPr>
          <p:cNvPr id="16" name="직사각형 15"/>
          <p:cNvSpPr/>
          <p:nvPr/>
        </p:nvSpPr>
        <p:spPr>
          <a:xfrm rot="2156460">
            <a:off x="7956376" y="2564904"/>
            <a:ext cx="1008112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 rot="2156460">
            <a:off x="8582683" y="2441258"/>
            <a:ext cx="202709" cy="410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7524328" y="2646749"/>
            <a:ext cx="936104" cy="2454634"/>
            <a:chOff x="3410493" y="504994"/>
            <a:chExt cx="1981469" cy="6098720"/>
          </a:xfrm>
        </p:grpSpPr>
        <p:pic>
          <p:nvPicPr>
            <p:cNvPr id="13" name="Picture 2" descr="C:\Documents and Settings\Owner\바탕 화면\가치창조\3월 3일\식기 최종 랜더링\Kids spoon_fork.jpg"/>
            <p:cNvPicPr>
              <a:picLocks noChangeAspect="1" noChangeArrowheads="1"/>
            </p:cNvPicPr>
            <p:nvPr/>
          </p:nvPicPr>
          <p:blipFill>
            <a:blip r:embed="rId10" cstate="print"/>
            <a:srcRect l="52524" t="35660" r="38994" b="13953"/>
            <a:stretch>
              <a:fillRect/>
            </a:stretch>
          </p:blipFill>
          <p:spPr bwMode="auto">
            <a:xfrm rot="2634887">
              <a:off x="4167826" y="1461751"/>
              <a:ext cx="1224136" cy="5141963"/>
            </a:xfrm>
            <a:prstGeom prst="rect">
              <a:avLst/>
            </a:prstGeom>
            <a:noFill/>
          </p:spPr>
        </p:pic>
        <p:pic>
          <p:nvPicPr>
            <p:cNvPr id="14" name="Picture 2" descr="C:\Documents and Settings\Owner\바탕 화면\가치창조\3월 3일\식기 최종 랜더링\Kids spoon_fork.jpg"/>
            <p:cNvPicPr>
              <a:picLocks noChangeAspect="1" noChangeArrowheads="1"/>
            </p:cNvPicPr>
            <p:nvPr/>
          </p:nvPicPr>
          <p:blipFill>
            <a:blip r:embed="rId10" cstate="print"/>
            <a:srcRect l="77094" t="34613" r="14871" b="13953"/>
            <a:stretch>
              <a:fillRect/>
            </a:stretch>
          </p:blipFill>
          <p:spPr bwMode="auto">
            <a:xfrm rot="2634887">
              <a:off x="3410493" y="504994"/>
              <a:ext cx="1159573" cy="5248772"/>
            </a:xfrm>
            <a:prstGeom prst="rect">
              <a:avLst/>
            </a:prstGeom>
            <a:noFill/>
          </p:spPr>
        </p:pic>
      </p:grpSp>
      <p:pic>
        <p:nvPicPr>
          <p:cNvPr id="18" name="Picture 2" descr="C:\Documents and Settings\Owner\바탕 화면\가치창조\3월 3일\식기 최종 랜더링\Baby weaning multi spoon.jpg"/>
          <p:cNvPicPr>
            <a:picLocks noChangeAspect="1" noChangeArrowheads="1"/>
          </p:cNvPicPr>
          <p:nvPr/>
        </p:nvPicPr>
        <p:blipFill>
          <a:blip r:embed="rId11" cstate="print"/>
          <a:srcRect l="9175" t="18166" r="41279" b="35120"/>
          <a:stretch>
            <a:fillRect/>
          </a:stretch>
        </p:blipFill>
        <p:spPr bwMode="auto">
          <a:xfrm>
            <a:off x="226764" y="290142"/>
            <a:ext cx="1704566" cy="1136377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 rot="2156460">
            <a:off x="1447090" y="1119600"/>
            <a:ext cx="631748" cy="479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2" descr="C:\Documents and Settings\Owner\바탕 화면\가치창조\3월 3일\식기 최종 랜더링\Kids chopsticks.jpg"/>
          <p:cNvPicPr>
            <a:picLocks noChangeAspect="1" noChangeArrowheads="1"/>
          </p:cNvPicPr>
          <p:nvPr/>
        </p:nvPicPr>
        <p:blipFill rotWithShape="1">
          <a:blip r:embed="rId12" cstate="print"/>
          <a:srcRect l="45287" t="50320" r="11952" b="40604"/>
          <a:stretch/>
        </p:blipFill>
        <p:spPr bwMode="auto">
          <a:xfrm>
            <a:off x="6954533" y="435430"/>
            <a:ext cx="2107050" cy="347363"/>
          </a:xfrm>
          <a:prstGeom prst="rect">
            <a:avLst/>
          </a:prstGeom>
          <a:noFill/>
        </p:spPr>
      </p:pic>
      <p:pic>
        <p:nvPicPr>
          <p:cNvPr id="21" name="Picture 2" descr="C:\Documents and Settings\Owner\바탕 화면\가치창조\3월 3일\식기 최종 랜더링\Kids chopsticks.jpg"/>
          <p:cNvPicPr>
            <a:picLocks noChangeAspect="1" noChangeArrowheads="1"/>
          </p:cNvPicPr>
          <p:nvPr/>
        </p:nvPicPr>
        <p:blipFill rotWithShape="1">
          <a:blip r:embed="rId12" cstate="print"/>
          <a:srcRect l="45287" t="74453" r="11346" b="15266"/>
          <a:stretch/>
        </p:blipFill>
        <p:spPr bwMode="auto">
          <a:xfrm>
            <a:off x="6948264" y="858330"/>
            <a:ext cx="2136886" cy="393505"/>
          </a:xfrm>
          <a:prstGeom prst="rect">
            <a:avLst/>
          </a:prstGeom>
          <a:noFill/>
        </p:spPr>
      </p:pic>
      <p:pic>
        <p:nvPicPr>
          <p:cNvPr id="22" name="그림 21" descr="테디 식기 브로셔.jpg"/>
          <p:cNvPicPr>
            <a:picLocks noChangeAspect="1"/>
          </p:cNvPicPr>
          <p:nvPr/>
        </p:nvPicPr>
        <p:blipFill>
          <a:blip r:embed="rId13" cstate="print">
            <a:lum bright="6000" contrast="5000"/>
          </a:blip>
          <a:srcRect l="12883" t="67395" r="79946" b="31567"/>
          <a:stretch>
            <a:fillRect/>
          </a:stretch>
        </p:blipFill>
        <p:spPr>
          <a:xfrm>
            <a:off x="7236296" y="5157192"/>
            <a:ext cx="1224136" cy="28803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347864" y="5877272"/>
            <a:ext cx="648072" cy="1440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300391" y="5849252"/>
            <a:ext cx="11275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>
                <a:solidFill>
                  <a:schemeClr val="bg1">
                    <a:lumMod val="50000"/>
                  </a:schemeClr>
                </a:solidFill>
              </a:rPr>
              <a:t>-20</a:t>
            </a:r>
            <a:r>
              <a:rPr lang="en-US" altLang="ko-KR" sz="700" b="1" dirty="0" smtClean="0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°C ~ 80</a:t>
            </a:r>
            <a:r>
              <a:rPr lang="en-US" altLang="ko-KR" sz="700" b="1" dirty="0">
                <a:solidFill>
                  <a:schemeClr val="bg1">
                    <a:lumMod val="50000"/>
                  </a:schemeClr>
                </a:solidFill>
              </a:rPr>
              <a:t>°C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185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561975"/>
            <a:ext cx="790575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87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138112"/>
            <a:ext cx="7905750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87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138112"/>
            <a:ext cx="7905750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87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4</Words>
  <Application>Microsoft Office PowerPoint</Application>
  <PresentationFormat>화면 슬라이드 쇼(4:3)</PresentationFormat>
  <Paragraphs>1</Paragraphs>
  <Slides>15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INTEL</dc:creator>
  <cp:lastModifiedBy>jklee</cp:lastModifiedBy>
  <cp:revision>9</cp:revision>
  <dcterms:created xsi:type="dcterms:W3CDTF">2015-11-11T13:13:23Z</dcterms:created>
  <dcterms:modified xsi:type="dcterms:W3CDTF">2016-06-10T05:41:01Z</dcterms:modified>
</cp:coreProperties>
</file>